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1716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057" y="260648"/>
            <a:ext cx="89436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посвященные декаде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охране труда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№113 «Непоседы»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image.slidesharecdn.com/oxrana-140414000815-phpapp02/95/-1-638.jpg?cb=139743442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1" t="9458" r="34419" b="57410"/>
          <a:stretch/>
        </p:blipFill>
        <p:spPr bwMode="auto">
          <a:xfrm>
            <a:off x="2627784" y="1988840"/>
            <a:ext cx="3852199" cy="410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20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297968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 по охране труда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user\Desktop\Новая папка (3)\20180428_1138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91383" y="2423011"/>
            <a:ext cx="5652120" cy="3179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645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4581" y="116632"/>
            <a:ext cx="77187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Совещание по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теме:</a:t>
            </a: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 учебно-производственного процесса»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4870" y="14437"/>
            <a:ext cx="113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</a:p>
        </p:txBody>
      </p:sp>
      <p:pic>
        <p:nvPicPr>
          <p:cNvPr id="2" name="Picture 2" descr="F:\фото от 2018\20180427_1251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215" y="1268760"/>
            <a:ext cx="2719925" cy="483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о от 2018\20180427_1252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00" y="1268760"/>
            <a:ext cx="2864917" cy="509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фото от 2018\20180427_1254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286950"/>
            <a:ext cx="2698398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604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16632"/>
            <a:ext cx="84367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привлечением медработников по теме: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«Комплекс оздоровительных  мероприятий по улучшению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условий труда работающих»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Новая папка (3)\IMG-20180428-WA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05726" y="926722"/>
            <a:ext cx="4644518" cy="619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4870" y="14437"/>
            <a:ext cx="113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апреля</a:t>
            </a:r>
          </a:p>
        </p:txBody>
      </p:sp>
    </p:spTree>
    <p:extLst>
      <p:ext uri="{BB962C8B-B14F-4D97-AF65-F5344CB8AC3E}">
        <p14:creationId xmlns:p14="http://schemas.microsoft.com/office/powerpoint/2010/main" val="792333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188640"/>
            <a:ext cx="113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апреля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230418"/>
            <a:ext cx="49425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по изучению состояния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охраны труда в группах ДОУ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Новая папка (3)\20180428_1334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5609" y="1335939"/>
            <a:ext cx="3720998" cy="209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Новая папка (3)\20180428_1337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17032"/>
            <a:ext cx="371241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252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577845"/>
            <a:ext cx="60205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стол: «О Всемирном дне охраны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труда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 итогам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месяца»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1523"/>
            <a:ext cx="113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</a:p>
        </p:txBody>
      </p:sp>
      <p:pic>
        <p:nvPicPr>
          <p:cNvPr id="3074" name="Picture 2" descr="C:\Users\user\Desktop\Новая папка (3)\20180428_1244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08842"/>
            <a:ext cx="4618329" cy="259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 (3)\20180428_1244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516" y="3933056"/>
            <a:ext cx="4672864" cy="262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04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577845"/>
            <a:ext cx="72978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Рейды: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-Исправность электрооборудования в пищеблоке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-Состояние пожарной безопасности в учреждении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1523"/>
            <a:ext cx="113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</a:p>
        </p:txBody>
      </p:sp>
      <p:pic>
        <p:nvPicPr>
          <p:cNvPr id="4098" name="Picture 2" descr="C:\Users\user\Desktop\Новая папка (3)\20180428_1306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89668" y="2846052"/>
            <a:ext cx="4247863" cy="238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Новая папка (3)\20180428_1303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23423" y="2805186"/>
            <a:ext cx="4300175" cy="241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083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577845"/>
            <a:ext cx="6267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«Давление и сахар в крови в норме»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188737"/>
            <a:ext cx="113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</a:p>
        </p:txBody>
      </p:sp>
      <p:pic>
        <p:nvPicPr>
          <p:cNvPr id="5122" name="Picture 2" descr="C:\Users\user\Desktop\Новая папка (3)\20180427_0854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" y="2662679"/>
            <a:ext cx="4067944" cy="228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овая папка (3)\20180427_0857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26947" y="2698033"/>
            <a:ext cx="4357328" cy="245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866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6958" y="327236"/>
            <a:ext cx="669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посвященное 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дню охраны труда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188737"/>
            <a:ext cx="113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апреля</a:t>
            </a:r>
          </a:p>
        </p:txBody>
      </p:sp>
      <p:pic>
        <p:nvPicPr>
          <p:cNvPr id="6146" name="Picture 2" descr="C:\Users\user\Desktop\Новая папка (3)\IMG-20180428-WA0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72" y="3949232"/>
            <a:ext cx="3563888" cy="267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Новая папка (3)\IMG-20180428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91" y="3921848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user\Desktop\Новая папка (3)\IMG-20180428-WA0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0" y="992552"/>
            <a:ext cx="3203848" cy="240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user\Desktop\Новая папка (3)\IMG-20180428-WA00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72" y="803531"/>
            <a:ext cx="37079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304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Новая папка (3)\IMG-20180428-WA0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0363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Новая папка (3)\IMG-20180428-WA0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0648"/>
            <a:ext cx="355239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Новая папка (3)\IMG-20180428-WA0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531" y="3212976"/>
            <a:ext cx="3851920" cy="28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user\Desktop\Новая папка (3)\IMG-20180428-WA00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59276" y="3817388"/>
            <a:ext cx="2422200" cy="3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174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114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2018-04-28T10:27:08Z</dcterms:created>
  <dcterms:modified xsi:type="dcterms:W3CDTF">2018-04-28T11:48:36Z</dcterms:modified>
</cp:coreProperties>
</file>